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Patrick Hand"/>
      <p:regular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atrickHan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ee22632a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2ee22632a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ee22632a3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ee22632a3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a298112c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a298112c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a298112c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3a298112c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2ee22632a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2ee22632a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a298112c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3a298112c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2ee22632a3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2ee22632a3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a6c3fd6c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3a6c3fd6c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a6c3fd6c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3a6c3fd6c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a6c3fd6c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3a6c3fd6c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2ee22632a3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2ee22632a3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ee22632a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2ee22632a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3a6c3fd6c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3a6c3fd6c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2ee22632a3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2ee22632a3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2ee22632a3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2ee22632a3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3a298112c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3a298112c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ee22632a3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ee22632a3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a298112c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a298112c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A dinosaur with a blade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Revolutionizing CI with Deno &amp; Dagger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325" y="3200125"/>
            <a:ext cx="914575" cy="9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850" y="3075400"/>
            <a:ext cx="1164024" cy="11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6180475" y="3326513"/>
            <a:ext cx="724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100"/>
              <a:t>❤️</a:t>
            </a:r>
            <a:endParaRPr sz="3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Daggerverse</a:t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121575" y="4620700"/>
            <a:ext cx="1984800" cy="3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https://daggerverse.dev</a:t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075" y="1877125"/>
            <a:ext cx="5349427" cy="262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Deno</a:t>
            </a:r>
            <a:endParaRPr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3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Uncomplicate JavaScript</a:t>
            </a:r>
            <a:endParaRPr b="1" sz="23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2450" y="177800"/>
            <a:ext cx="1164024" cy="1164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768050" y="2695875"/>
            <a:ext cx="3452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Deno is the open-source JavaScript runtime for the modern web.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Deno Ecosystem</a:t>
            </a:r>
            <a:endParaRPr/>
          </a:p>
        </p:txBody>
      </p:sp>
      <p:sp>
        <p:nvSpPr>
          <p:cNvPr id="170" name="Google Shape;170;p24"/>
          <p:cNvSpPr txBox="1"/>
          <p:nvPr/>
        </p:nvSpPr>
        <p:spPr>
          <a:xfrm rot="-206098">
            <a:off x="225074" y="2176191"/>
            <a:ext cx="2298229" cy="554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rPr>
              <a:t>fmt</a:t>
            </a:r>
            <a:endParaRPr sz="2400">
              <a:solidFill>
                <a:schemeClr val="accen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 rot="526646">
            <a:off x="373455" y="4068310"/>
            <a:ext cx="229821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rPr>
              <a:t>lint</a:t>
            </a:r>
            <a:endParaRPr sz="2400">
              <a:solidFill>
                <a:schemeClr val="accen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 rot="526646">
            <a:off x="1602280" y="3378760"/>
            <a:ext cx="229821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rPr>
              <a:t>Url import</a:t>
            </a:r>
            <a:endParaRPr sz="2400">
              <a:solidFill>
                <a:schemeClr val="accen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 rot="-552099">
            <a:off x="4832139" y="2214394"/>
            <a:ext cx="2298174" cy="5540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rPr>
              <a:t>Typescript first</a:t>
            </a:r>
            <a:endParaRPr sz="2400">
              <a:solidFill>
                <a:schemeClr val="accen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4" name="Google Shape;174;p24"/>
          <p:cNvSpPr txBox="1"/>
          <p:nvPr/>
        </p:nvSpPr>
        <p:spPr>
          <a:xfrm rot="494406">
            <a:off x="5060351" y="4138529"/>
            <a:ext cx="2298328" cy="554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rPr>
              <a:t>K/V</a:t>
            </a:r>
            <a:endParaRPr sz="2400">
              <a:solidFill>
                <a:schemeClr val="accen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 rot="-162490">
            <a:off x="2565764" y="2490739"/>
            <a:ext cx="2298467" cy="5541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rPr>
              <a:t>Queues</a:t>
            </a:r>
            <a:endParaRPr sz="2400">
              <a:solidFill>
                <a:schemeClr val="accen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 rot="-162490">
            <a:off x="6568789" y="3496739"/>
            <a:ext cx="2298467" cy="55411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rPr>
              <a:t>Cron</a:t>
            </a:r>
            <a:endParaRPr sz="2400">
              <a:solidFill>
                <a:schemeClr val="accen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 rot="236217">
            <a:off x="5875254" y="1083355"/>
            <a:ext cx="2298324" cy="5542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rPr>
              <a:t>Deno deploy</a:t>
            </a:r>
            <a:endParaRPr sz="2400">
              <a:solidFill>
                <a:schemeClr val="accen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 rot="-561616">
            <a:off x="2823833" y="4138612"/>
            <a:ext cx="2298301" cy="5539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rPr>
              <a:t>Secure</a:t>
            </a:r>
            <a:endParaRPr sz="2400">
              <a:solidFill>
                <a:schemeClr val="accen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Example</a:t>
            </a:r>
            <a:endParaRPr/>
          </a:p>
        </p:txBody>
      </p:sp>
      <p:sp>
        <p:nvSpPr>
          <p:cNvPr id="184" name="Google Shape;184;p25"/>
          <p:cNvSpPr txBox="1"/>
          <p:nvPr/>
        </p:nvSpPr>
        <p:spPr>
          <a:xfrm rot="-449">
            <a:off x="797205" y="557590"/>
            <a:ext cx="229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rPr>
              <a:t>Url import</a:t>
            </a:r>
            <a:endParaRPr sz="2400">
              <a:solidFill>
                <a:schemeClr val="accen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600" y="1910475"/>
            <a:ext cx="639610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Confession</a:t>
            </a:r>
            <a:endParaRPr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727650" y="20672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Dagger + Deno only works with version 0.9.6 of Dagger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/>
              <a:t>https://github.com/dagger/dagger/issues/4368</a:t>
            </a:r>
            <a:br>
              <a:rPr lang="en-CA"/>
            </a:br>
            <a:r>
              <a:rPr lang="en-CA"/>
              <a:t>https://github.com/dagger/dagger/pull/9234</a:t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400" y="1384773"/>
            <a:ext cx="3309075" cy="29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Dagger in Github Actions</a:t>
            </a:r>
            <a:endParaRPr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0" y="4770500"/>
            <a:ext cx="3988500" cy="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https://docs.dagger.io/integrations/github-actions</a:t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0" y="1127950"/>
            <a:ext cx="4423662" cy="364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Comparing GH Actions &amp; Dagger </a:t>
            </a:r>
            <a:endParaRPr/>
          </a:p>
        </p:txBody>
      </p:sp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729325" y="2078875"/>
            <a:ext cx="3863400" cy="25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YAML is limited</a:t>
            </a:r>
            <a:br>
              <a:rPr lang="en-CA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Doesn’t work locally</a:t>
            </a:r>
            <a:br>
              <a:rPr lang="en-CA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Hard to reuse / combine</a:t>
            </a:r>
            <a:br>
              <a:rPr lang="en-CA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Templating is error prone</a:t>
            </a:r>
            <a:br>
              <a:rPr lang="en-CA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Slow (npm installs the 🌎)</a:t>
            </a:r>
            <a:br>
              <a:rPr lang="en-CA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Debugging is impossible</a:t>
            </a:r>
            <a:endParaRPr/>
          </a:p>
        </p:txBody>
      </p:sp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4762050" y="2149825"/>
            <a:ext cx="3863400" cy="25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Code is modular</a:t>
            </a:r>
            <a:br>
              <a:rPr lang="en-CA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Good-bye "push &amp; pray"</a:t>
            </a:r>
            <a:br>
              <a:rPr lang="en-CA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Import Code from anywhere (Http)</a:t>
            </a:r>
            <a:br>
              <a:rPr lang="en-CA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Test your code</a:t>
            </a:r>
            <a:br>
              <a:rPr lang="en-CA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Deno &amp; Dagger as caches</a:t>
            </a:r>
            <a:br>
              <a:rPr lang="en-CA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Just add logs &amp; breakpoints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Real World Use Cases </a:t>
            </a:r>
            <a:endParaRPr/>
          </a:p>
        </p:txBody>
      </p:sp>
      <p:sp>
        <p:nvSpPr>
          <p:cNvPr id="212" name="Google Shape;212;p29"/>
          <p:cNvSpPr txBox="1"/>
          <p:nvPr/>
        </p:nvSpPr>
        <p:spPr>
          <a:xfrm>
            <a:off x="246725" y="2011225"/>
            <a:ext cx="711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https://github.com/openmeterio/openmeter/tree/main/.dagger</a:t>
            </a:r>
            <a:endParaRPr/>
          </a:p>
        </p:txBody>
      </p:sp>
      <p:sp>
        <p:nvSpPr>
          <p:cNvPr id="213" name="Google Shape;213;p29"/>
          <p:cNvSpPr txBox="1"/>
          <p:nvPr/>
        </p:nvSpPr>
        <p:spPr>
          <a:xfrm>
            <a:off x="246725" y="2325250"/>
            <a:ext cx="732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https://github.com/airbytehq/airbyte/tree/master/airbyte-ci/connectors/pipelines/pipelines</a:t>
            </a:r>
            <a:endParaRPr/>
          </a:p>
        </p:txBody>
      </p:sp>
      <p:sp>
        <p:nvSpPr>
          <p:cNvPr id="214" name="Google Shape;214;p29"/>
          <p:cNvSpPr txBox="1"/>
          <p:nvPr/>
        </p:nvSpPr>
        <p:spPr>
          <a:xfrm>
            <a:off x="246725" y="2639275"/>
            <a:ext cx="669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https://github.com/iximiuz/cdebug/blob/main/ci/main.go</a:t>
            </a:r>
            <a:endParaRPr/>
          </a:p>
        </p:txBody>
      </p:sp>
      <p:sp>
        <p:nvSpPr>
          <p:cNvPr id="215" name="Google Shape;215;p29"/>
          <p:cNvSpPr txBox="1"/>
          <p:nvPr/>
        </p:nvSpPr>
        <p:spPr>
          <a:xfrm>
            <a:off x="246725" y="4508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https://dagger.io/case-studies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Sidenote</a:t>
            </a:r>
            <a:endParaRPr/>
          </a:p>
        </p:txBody>
      </p:sp>
      <p:sp>
        <p:nvSpPr>
          <p:cNvPr id="221" name="Google Shape;221;p30"/>
          <p:cNvSpPr txBox="1"/>
          <p:nvPr/>
        </p:nvSpPr>
        <p:spPr>
          <a:xfrm>
            <a:off x="246750" y="4565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https://infisical.com/</a:t>
            </a:r>
            <a:endParaRPr/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900" y="2312825"/>
            <a:ext cx="455295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Question ?</a:t>
            </a:r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800" y="971600"/>
            <a:ext cx="3720451" cy="372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Problem with modern CI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729325" y="2078875"/>
            <a:ext cx="3863400" cy="25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YAML is limited</a:t>
            </a:r>
            <a:br>
              <a:rPr lang="en-CA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Doesn’t work locally</a:t>
            </a:r>
            <a:br>
              <a:rPr lang="en-CA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Hard to reuse / combine</a:t>
            </a:r>
            <a:br>
              <a:rPr lang="en-CA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Templating is error prone</a:t>
            </a:r>
            <a:br>
              <a:rPr lang="en-CA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Slow (npm installs the </a:t>
            </a:r>
            <a:r>
              <a:rPr lang="en-CA"/>
              <a:t>🌎</a:t>
            </a:r>
            <a:r>
              <a:rPr lang="en-CA"/>
              <a:t>)</a:t>
            </a:r>
            <a:br>
              <a:rPr lang="en-CA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Debugging is impossible</a:t>
            </a:r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7854" y="2261175"/>
            <a:ext cx="2385299" cy="20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570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Dagger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300">
                <a:solidFill>
                  <a:srgbClr val="FFE599"/>
                </a:solidFill>
                <a:latin typeface="Roboto"/>
                <a:ea typeface="Roboto"/>
                <a:cs typeface="Roboto"/>
                <a:sym typeface="Roboto"/>
              </a:rPr>
              <a:t>Good-bye "push &amp; pray"</a:t>
            </a:r>
            <a:endParaRPr b="1" sz="2300">
              <a:solidFill>
                <a:srgbClr val="FFE5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FFE5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768050" y="2695875"/>
            <a:ext cx="4131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Write your pipelines in Go, Typescript or Python. Run locally or in CI. Iterate in seconds, not minutes.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2675" y="372350"/>
            <a:ext cx="914575" cy="9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8750"/>
            <a:ext cx="9143997" cy="56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Example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8804" y="620350"/>
            <a:ext cx="5489052" cy="4405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325" y="67625"/>
            <a:ext cx="3370749" cy="3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How Dagger works ?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Dagger is a server that exposes a GraphQL API to utilize BuildKit.</a:t>
            </a:r>
            <a:br>
              <a:rPr lang="en-CA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An SDK is available in multiple languages to interact with the GraphQL API</a:t>
            </a:r>
            <a:br>
              <a:rPr lang="en-CA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Anywhere there’s a</a:t>
            </a:r>
            <a:r>
              <a:rPr lang="en-CA"/>
              <a:t> docker Deamon Dagger works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Dagger Run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75" y="1933575"/>
            <a:ext cx="9144002" cy="304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-CA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Caching in</a:t>
            </a:r>
            <a:r>
              <a:rPr lang="en-CA"/>
              <a:t> Dagger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Layer caching -&gt; </a:t>
            </a:r>
            <a:r>
              <a:rPr lang="en-CA"/>
              <a:t>Content Addressable ID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-CA"/>
              <a:t>Volume caching -&gt; Cache a directory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Dagger Benefits</a:t>
            </a:r>
            <a:endParaRPr/>
          </a:p>
        </p:txBody>
      </p:sp>
      <p:sp>
        <p:nvSpPr>
          <p:cNvPr id="142" name="Google Shape;142;p21"/>
          <p:cNvSpPr txBox="1"/>
          <p:nvPr/>
        </p:nvSpPr>
        <p:spPr>
          <a:xfrm rot="-458169">
            <a:off x="422915" y="3950337"/>
            <a:ext cx="2298281" cy="5541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rPr>
              <a:t>Caching</a:t>
            </a:r>
            <a:endParaRPr sz="2400">
              <a:solidFill>
                <a:schemeClr val="accen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 rot="890826">
            <a:off x="1668766" y="3304752"/>
            <a:ext cx="2298231" cy="55398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rPr>
              <a:t>Secret</a:t>
            </a:r>
            <a:endParaRPr sz="2400">
              <a:solidFill>
                <a:schemeClr val="accen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 rot="-353866">
            <a:off x="5091739" y="2444204"/>
            <a:ext cx="2677271" cy="461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rPr>
              <a:t>As Code (Typed &amp; Testable)</a:t>
            </a:r>
            <a:endParaRPr sz="1800">
              <a:solidFill>
                <a:schemeClr val="accen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 rot="990564">
            <a:off x="3976644" y="3973202"/>
            <a:ext cx="2298250" cy="5541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rPr>
              <a:t>UI</a:t>
            </a:r>
            <a:endParaRPr sz="2400">
              <a:solidFill>
                <a:schemeClr val="accen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 rot="310041">
            <a:off x="6220030" y="1220231"/>
            <a:ext cx="2298341" cy="55424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rPr>
              <a:t>Fast</a:t>
            </a:r>
            <a:endParaRPr sz="2400">
              <a:solidFill>
                <a:schemeClr val="accen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 rot="-1311834">
            <a:off x="6065093" y="4066092"/>
            <a:ext cx="2298315" cy="5540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rPr>
              <a:t>Composable</a:t>
            </a:r>
            <a:endParaRPr sz="2400">
              <a:solidFill>
                <a:schemeClr val="accen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 rot="-206098">
            <a:off x="225074" y="2176191"/>
            <a:ext cx="2298229" cy="5542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rPr>
              <a:t>Community</a:t>
            </a:r>
            <a:endParaRPr sz="2400">
              <a:solidFill>
                <a:schemeClr val="accen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 rot="-206098">
            <a:off x="3355074" y="1945283"/>
            <a:ext cx="2298229" cy="4463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700">
                <a:solidFill>
                  <a:schemeClr val="accent1"/>
                </a:solidFill>
                <a:latin typeface="Patrick Hand"/>
                <a:ea typeface="Patrick Hand"/>
                <a:cs typeface="Patrick Hand"/>
                <a:sym typeface="Patrick Hand"/>
              </a:rPr>
              <a:t>Open Source</a:t>
            </a:r>
            <a:endParaRPr sz="1700">
              <a:solidFill>
                <a:schemeClr val="accent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